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50" autoAdjust="0"/>
    <p:restoredTop sz="88006" autoAdjust="0"/>
  </p:normalViewPr>
  <p:slideViewPr>
    <p:cSldViewPr snapToGrid="0" snapToObjects="1">
      <p:cViewPr>
        <p:scale>
          <a:sx n="60" d="100"/>
          <a:sy n="60" d="100"/>
        </p:scale>
        <p:origin x="-1422" y="-5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112</Words>
  <Application>Microsoft Office PowerPoint</Application>
  <PresentationFormat>On-screen Show (16:9)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Title Slide</vt:lpstr>
      <vt:lpstr>1_Title Slide</vt:lpstr>
      <vt:lpstr>Digital Offers: Metrics</vt:lpstr>
      <vt:lpstr>Digital Marketing Review</vt:lpstr>
      <vt:lpstr>Digital Marketing: Activities</vt:lpstr>
      <vt:lpstr>Digital Marketing: Activities</vt:lpstr>
      <vt:lpstr>Digital Marketing: Activities</vt:lpstr>
      <vt:lpstr>Discussion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Doxa Workstation 1</dc:creator>
  <cp:lastModifiedBy>David Ezell</cp:lastModifiedBy>
  <cp:revision>103</cp:revision>
  <dcterms:created xsi:type="dcterms:W3CDTF">2014-03-07T17:23:46Z</dcterms:created>
  <dcterms:modified xsi:type="dcterms:W3CDTF">2017-06-18T23:58:16Z</dcterms:modified>
</cp:coreProperties>
</file>